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8D4ED0-04BE-4A09-B383-52C09D19C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BDF9CFD-214B-4A0A-9F33-9C00D6CA0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D57D69D-1D5E-4BEF-989C-F497FE8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CE6-FE89-4E5C-A8CA-CDDF4DE7AEE2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2BC5278-01BD-47AF-873F-D39E5488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432F0C1-A07D-40B1-94D2-BEFA290F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DBDE-85F8-4C59-8A6A-CAA758557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04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9FA5CF-7AF3-478D-B7A8-D599CC9D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D4AA656-8AA3-4025-AE0D-62605CEB9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40B9E4A-52E4-4C94-BF87-7E99A375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CE6-FE89-4E5C-A8CA-CDDF4DE7AEE2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D988503-7065-4DEF-A58F-0AE7D44A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BDEAACB-E55C-4CC0-B47D-86F74529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DBDE-85F8-4C59-8A6A-CAA758557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386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EF60CBD-C14C-48B3-B786-00CFF0C6C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F4277753-99AD-4613-AB4C-D450286ED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41129B7-B28E-405F-B681-1C7E436A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CE6-FE89-4E5C-A8CA-CDDF4DE7AEE2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B65DCBE-2852-46D6-BCD0-FD6ABF73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EE53770-EBAC-4CEE-BBEA-BF52DD90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DBDE-85F8-4C59-8A6A-CAA758557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97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B6A925-E50C-4853-BAE2-F729BF80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5DE5FAA-CA29-4BA0-8AC6-BE474CA9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5491232-B28F-4A10-9F23-32FBC59A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CE6-FE89-4E5C-A8CA-CDDF4DE7AEE2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17FA6E2-410E-4CFB-BCE5-7EF008FA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6E558FD-508B-4F04-8722-42E8E9E4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DBDE-85F8-4C59-8A6A-CAA758557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1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E987FB-9380-491E-8F36-12BC00A7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71E2D73-1D7B-4FC1-B5DF-AF81F739A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682B8DC-0394-4D2F-83D5-645E20E9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CE6-FE89-4E5C-A8CA-CDDF4DE7AEE2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76543EF-F89A-456C-8236-1787DEF9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9DC9472-45F5-4417-8A75-DBFBCA0B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DBDE-85F8-4C59-8A6A-CAA758557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45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0818F1E-8168-470F-B2BA-78D8A076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E57679-0ED9-47B8-A5DA-6CB459990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FFD0852-60F2-4DEA-A8AB-0426B3F85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BC3EB56-E37F-4ED3-B2CD-2ED008A06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CE6-FE89-4E5C-A8CA-CDDF4DE7AEE2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FAA929C-9A1C-431E-A17B-32CBA0B0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0E1FC82-8BF9-4E6A-BEC9-1F70F3A5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DBDE-85F8-4C59-8A6A-CAA758557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453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AA0E0EF-C1E0-4C17-8DDD-846534E8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83E1299-946F-4431-8E02-256539BD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C891B30-11F3-433F-A002-74C1FBDBD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6D216E3F-1BB6-42F0-80E3-5F36F4E05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8FF2F264-4269-485E-972B-A39D826EA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5790F1B-70F2-4AA0-8E1C-7011F4B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CE6-FE89-4E5C-A8CA-CDDF4DE7AEE2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2C1D3784-1854-4509-A820-10E781D5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EA53D60E-4DC5-4D50-8F9A-7C239FB5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DBDE-85F8-4C59-8A6A-CAA758557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60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73ECE2-6A88-4323-B82C-86B12BFC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98F9554-E4F9-44DB-86A0-A5DF6525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CE6-FE89-4E5C-A8CA-CDDF4DE7AEE2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1A1F9A0-018A-4B12-A052-46C6F011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BCB258EA-C32E-4699-BCE3-EAAB687D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DBDE-85F8-4C59-8A6A-CAA758557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12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F450D63-55E1-4EDD-BB8A-1F517429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CE6-FE89-4E5C-A8CA-CDDF4DE7AEE2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1B06B394-22B0-4EC6-A040-A814A1A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9971864-EC39-4ED8-A369-C09D50AF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DBDE-85F8-4C59-8A6A-CAA758557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50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183F28-F97D-467A-80AE-EA7DE38F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DE16A84-BE5C-4551-924D-95CE8F6A2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683EE9F-A57E-4690-9A8C-50B48002D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F177C1D-332B-4601-9D6B-4911438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CE6-FE89-4E5C-A8CA-CDDF4DE7AEE2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108F690-0696-4FDF-B292-ACE2140C0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E2FAB9C-A63C-460B-8F42-085C9E37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DBDE-85F8-4C59-8A6A-CAA758557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81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E888C0-9B45-4ACB-9488-96E1AD3E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502C56E1-CC59-4FF4-80DE-4DD06F06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43B2A38-F7E7-49FF-86B0-AF27B7C47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3A9DF29-9FF9-4096-B80D-991ACB79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9BCE6-FE89-4E5C-A8CA-CDDF4DE7AEE2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C881354-6198-4E81-BFE1-1D24E945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114B5C5-EE3B-43FF-9303-AE6E43EB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DBDE-85F8-4C59-8A6A-CAA758557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12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AF9FECF-F16A-4026-8588-8654E757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437E021-B937-42D3-A78C-8A97D712D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D50B939-BF73-481F-AD93-905FEF485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9BCE6-FE89-4E5C-A8CA-CDDF4DE7AEE2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3223B74-EBAA-4282-A0A3-1DD3602D0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DE951F3-5170-4A12-B165-1590FAD89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DBDE-85F8-4C59-8A6A-CAA7585579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6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A7C1FF5-D438-4B49-B67F-2C0898EDA5C8}"/>
              </a:ext>
            </a:extLst>
          </p:cNvPr>
          <p:cNvSpPr txBox="1"/>
          <p:nvPr/>
        </p:nvSpPr>
        <p:spPr>
          <a:xfrm>
            <a:off x="7441660" y="445528"/>
            <a:ext cx="4516877" cy="219066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Verdana Pro Cond SemiBold" panose="020B0706030504040204" pitchFamily="34" charset="0"/>
                <a:ea typeface="+mj-ea"/>
                <a:cs typeface="+mj-cs"/>
              </a:rPr>
              <a:t>EVERYDAY</a:t>
            </a:r>
            <a:endParaRPr lang="pl-PL" sz="4400" dirty="0">
              <a:latin typeface="Verdana Pro Cond SemiBold" panose="020B070603050404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Verdana Pro Cond SemiBold" panose="020B0706030504040204" pitchFamily="34" charset="0"/>
                <a:ea typeface="+mj-ea"/>
                <a:cs typeface="+mj-cs"/>
              </a:rPr>
              <a:t>LIFE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Verdana Pro Cond SemiBold" panose="020B0706030504040204" pitchFamily="34" charset="0"/>
                <a:ea typeface="+mj-ea"/>
                <a:cs typeface="+mj-cs"/>
              </a:rPr>
              <a:t>CONVERSATIONS</a:t>
            </a:r>
          </a:p>
        </p:txBody>
      </p:sp>
      <p:pic>
        <p:nvPicPr>
          <p:cNvPr id="4" name="Obraz 3" descr="Obraz zawierający pomieszczenie, kufel&#10;&#10;Opis wygenerowany automatycznie">
            <a:extLst>
              <a:ext uri="{FF2B5EF4-FFF2-40B4-BE49-F238E27FC236}">
                <a16:creationId xmlns:a16="http://schemas.microsoft.com/office/drawing/2014/main" xmlns="" id="{15207028-5B20-48B5-A1AD-79B548C84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 r="-1" b="6458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3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57D0A18-C750-45BD-AFCC-13AB0FA13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533">
            <a:off x="219132" y="219865"/>
            <a:ext cx="4031504" cy="21639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1720386-2462-454D-A8A1-0FC91B6DB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245">
            <a:off x="8041389" y="425432"/>
            <a:ext cx="3960000" cy="222651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1659BEE4-BDD8-4CEB-903F-3A705A0D5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60" y="2216153"/>
            <a:ext cx="3960000" cy="218440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92377BB-99E4-4DA9-8771-6CB6E9699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474">
            <a:off x="396779" y="4240701"/>
            <a:ext cx="3960000" cy="217172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89B7BCF-B40C-4667-81C8-6512F6DBE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741">
            <a:off x="7828726" y="4261441"/>
            <a:ext cx="3960000" cy="21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4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C02304D-A2CC-4756-82E5-BC021AC63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7" y="-37323"/>
            <a:ext cx="3960000" cy="216969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3FC94F9-5301-4241-A63B-FA126D843B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"/>
          <a:stretch/>
        </p:blipFill>
        <p:spPr>
          <a:xfrm>
            <a:off x="4071257" y="18862"/>
            <a:ext cx="3960000" cy="217530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171C532-8DF0-4F9B-AAEE-7C66A35C45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28" y="0"/>
            <a:ext cx="3960000" cy="214871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B368832E-3D6A-486A-8F25-82045DB5A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7" y="2169695"/>
            <a:ext cx="3960000" cy="217530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B69B3BC9-A07B-48C5-B4CF-B10F52D228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57" y="2169695"/>
            <a:ext cx="3960000" cy="214345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B2422580-7F46-4840-8213-26065D99BD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57" y="2137840"/>
            <a:ext cx="3960000" cy="2148715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F736E3F6-7AB7-4E1A-A066-61F9B8A34F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488265"/>
            <a:ext cx="3960000" cy="2135034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497126DC-6D4E-423A-AFAF-3AE8684A65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4488265"/>
            <a:ext cx="3960000" cy="220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Niestandardowy</PresentationFormat>
  <Paragraphs>3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Testowy</dc:creator>
  <cp:lastModifiedBy>Bożena Śpiechowicz</cp:lastModifiedBy>
  <cp:revision>2</cp:revision>
  <dcterms:created xsi:type="dcterms:W3CDTF">2020-05-03T08:11:48Z</dcterms:created>
  <dcterms:modified xsi:type="dcterms:W3CDTF">2020-06-09T05:44:24Z</dcterms:modified>
</cp:coreProperties>
</file>