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9A3607-83AA-43F4-8C26-C7480C0D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3AA81D8-61F5-4E33-A0C3-FBE1D6759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4EA6591-5480-4E88-8D3E-CD41F87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8C3AE36-9D6E-449F-874E-EB1A25D3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BDA839-65E8-4954-917D-5A17FA35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24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84A5E4-084F-473E-8A33-080ED96B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8530685-8635-416D-8539-03C4F1819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6826C80-A92F-4CE1-A52C-0526709F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C389B12-8E02-45BB-A101-05855831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8420A3E-72C9-4EED-A270-4185550A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2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F4FCF7B-02B8-4598-B941-27B92BA74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2CC2684-3D6B-4670-840A-0D07F879B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671B497-D4F0-47DD-8344-629A1DC6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C32BAF-11B6-481E-AB71-A34BC9F4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FC93332-F7BD-447B-B987-1FDE5A3E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34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AC68980-4257-4AF7-9299-A8C21DCD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AA8ABA-77AB-4A74-8B69-0B50ACCC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8B57B70-5927-4476-B17C-B91E0E15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1515C39-AF6D-4260-B44E-742CEAB7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23E0D1C-A6AE-4D46-A74C-3329E4A6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7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B27B4C-4AA2-4576-9BB0-ED148EA1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F6A64E1-0195-4642-B30D-04F11C72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4BC9936-81E5-4A9C-BBB8-EC937FD4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D7E3B18-83A3-4542-87F4-72F7F692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CE92BA-852C-41AD-B6D3-FA86E3A6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3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7923CF-E282-4ED5-BC1F-64FE3F9B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BE85E6-74B5-4FBB-B645-6688EF048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09FB2D6-CB4D-43FC-A26B-A062CC3F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6D09E29-5C4A-4714-AB37-B1070A25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D83A758-5351-4559-8F97-FCE3860B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0412076-7AAA-46BC-97C1-A9C995D8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5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90D6FD-D044-4782-84E1-BE8BB530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59E3699-438C-48C8-B406-18FA68D02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3AB2DD0-B616-443D-A569-F7AFF38FA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3DF8376C-D484-4140-9503-9E01FBD1C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E1D0081-4105-4D2F-B97C-C03594612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1E8782F-50B2-4DD1-846B-EDE48812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BB32E88-941D-4D6B-98BB-43BF14A3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450A45AC-A023-4DB2-B7D9-DF77089B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5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AA8572-3575-4BFB-98E8-2061CD70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D3CACBA-54F6-40CE-9500-2B2BCEB6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1C58146-96AA-474D-93FE-2448813D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9F8A8AF-8EE3-4DFD-A4C6-3CD1DEE0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21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E775891-30F1-49BD-A03E-09905F37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67ADF95-F3BB-4576-8E90-6EB46479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1D9E4B5-5E1A-437C-94CC-582ED7CC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64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8EF4A7-93CF-4B30-BAF4-5E1C781D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1CFAE2-AE84-4D3C-8EAF-272543B6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1DA068A-143D-4764-819D-1A2991BBE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FC95A2F-3307-40ED-826D-32AD2932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8AD0583-7C11-4F6E-803B-BB7F9D26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6845DAD-36D4-47B5-9F29-7C6AC3C7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35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A727C3-F0D1-4B3A-B6C3-B4987750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DA58202-B87B-4EB9-BB0A-30D395750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F892532-F81B-4545-9122-F41B2C889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EC89EF7-D891-4ED2-81C3-56C52DFF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B352CCA-161C-449A-A14E-D22CF05E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2D196EF-FE85-4DF9-BD6B-82D8C53D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5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12A88B5-30F9-49A9-A005-B95E4E6A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1EAD08A-FDA6-4C5F-AA90-1341B2443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2A3592F-5525-4ACD-AFC3-49BEA2924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0452-DD0B-4F6E-B297-6731E716C52C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433A11B-89DB-4195-B5F7-F63470E9B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149326-EBDD-4E32-A07B-BC0FAD1A8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68A6-B59F-411F-8D43-B4ACD8FA2B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58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0907A4D-CB01-44CC-8596-91A48588E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" y="453555"/>
            <a:ext cx="5780532" cy="59508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0106ACA-EF8E-45E5-93FA-A769C1E48C01}"/>
              </a:ext>
            </a:extLst>
          </p:cNvPr>
          <p:cNvSpPr txBox="1"/>
          <p:nvPr/>
        </p:nvSpPr>
        <p:spPr>
          <a:xfrm>
            <a:off x="6572250" y="1429527"/>
            <a:ext cx="503872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latin typeface="Verdana Pro Cond SemiBold" panose="020B0706030504040204" pitchFamily="34" charset="0"/>
              </a:rPr>
              <a:t>EVERYDAY</a:t>
            </a:r>
            <a:endParaRPr lang="pl-PL" sz="4500" dirty="0">
              <a:latin typeface="Verdana Pro Cond SemiBold" panose="020B0706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latin typeface="Verdana Pro Cond SemiBold" panose="020B0706030504040204" pitchFamily="34" charset="0"/>
              </a:rPr>
              <a:t>LIFE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latin typeface="Verdana Pro Cond SemiBold" panose="020B0706030504040204" pitchFamily="34" charset="0"/>
              </a:rPr>
              <a:t>CONVERSATIONS</a:t>
            </a:r>
            <a:endParaRPr lang="pl-PL" sz="4500" dirty="0">
              <a:latin typeface="Verdana Pro Cond SemiBold" panose="020B0706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500" dirty="0">
                <a:latin typeface="Verdana Pro Cond SemiBold" panose="020B0706030504040204" pitchFamily="34" charset="0"/>
              </a:rPr>
              <a:t>2</a:t>
            </a:r>
            <a:endParaRPr lang="en-US" sz="4500" dirty="0">
              <a:latin typeface="Verdana Pro Cond SemiBold" panose="020B0706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6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0F7523E-4B30-4177-BA9B-5A24E288B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1430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4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861575D7-4CB9-4A1B-8292-B44527C63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9" y="373657"/>
            <a:ext cx="5204298" cy="280841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CBDAB5FC-2F0A-4ECD-832F-2A9D00F53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9" y="3740666"/>
            <a:ext cx="5204298" cy="281619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D26F44A9-1EA7-4E1E-AB05-71AF00DC4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88" y="303260"/>
            <a:ext cx="5204297" cy="286014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33A82728-D3BE-4E59-8BD1-AE1FA4DF3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88" y="3740666"/>
            <a:ext cx="5258607" cy="28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528CEEA-C765-46E2-A680-A528F9E42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" y="3450114"/>
            <a:ext cx="5277801" cy="28944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20C3D44-1D8C-4E5D-BE65-8DD7CA2E2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87" y="3531141"/>
            <a:ext cx="5277801" cy="28134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AD2A779-EA95-4D7D-804A-D7D5F24FF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297554"/>
            <a:ext cx="5258607" cy="281340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6A644FC-0334-46CA-A264-64772CC78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" y="249274"/>
            <a:ext cx="5258607" cy="28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EE3DD28-8EC2-4AF9-B89A-C1D9E5214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0" y="3589600"/>
            <a:ext cx="5296932" cy="28868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9FABEA5-E5BF-4C21-9B87-6C92DAFA9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51" y="3589600"/>
            <a:ext cx="5364756" cy="28868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D40E699-A907-476E-B081-AD8DAA32A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0" y="381536"/>
            <a:ext cx="5296933" cy="28532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69C353C-8FB7-4696-993C-6D5D7DA1C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51" y="282682"/>
            <a:ext cx="5364756" cy="29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Niestandardowy</PresentationFormat>
  <Paragraphs>4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Testowy</dc:creator>
  <cp:lastModifiedBy>Bożena Śpiechowicz</cp:lastModifiedBy>
  <cp:revision>5</cp:revision>
  <dcterms:created xsi:type="dcterms:W3CDTF">2020-05-06T21:41:13Z</dcterms:created>
  <dcterms:modified xsi:type="dcterms:W3CDTF">2020-06-09T05:46:05Z</dcterms:modified>
</cp:coreProperties>
</file>